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4A71-3AB2-40F2-B6F3-312742DB60F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963E-2001-4442-866F-D3289E7E8D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О ВРЕДЕ СНЮСА И НАСВАЯ</a:t>
            </a:r>
            <a:endParaRPr lang="ru-RU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Жевательный табак (</a:t>
            </a:r>
            <a:r>
              <a:rPr lang="ru-RU" sz="5400" b="1" dirty="0" err="1"/>
              <a:t>снюс</a:t>
            </a:r>
            <a:r>
              <a:rPr lang="ru-RU" sz="5400" b="1" dirty="0"/>
              <a:t>)</a:t>
            </a:r>
          </a:p>
        </p:txBody>
      </p:sp>
      <p:pic>
        <p:nvPicPr>
          <p:cNvPr id="4" name="Содержимое 3" descr="hello_html_m5b84c37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Что такое </a:t>
            </a:r>
            <a:r>
              <a:rPr lang="ru-RU" sz="6000" b="1" dirty="0" err="1"/>
              <a:t>насвай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ello_html_7bdeedb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19274"/>
            <a:ext cx="8001056" cy="446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Последствия </a:t>
            </a:r>
            <a:r>
              <a:rPr lang="ru-RU" sz="4800" b="1" dirty="0"/>
              <a:t>употребления </a:t>
            </a:r>
            <a:r>
              <a:rPr lang="ru-RU" sz="4800" b="1" dirty="0" err="1"/>
              <a:t>насвая</a:t>
            </a:r>
            <a:r>
              <a:rPr lang="ru-RU" sz="4800" b="1" dirty="0"/>
              <a:t> </a:t>
            </a:r>
          </a:p>
        </p:txBody>
      </p:sp>
      <p:pic>
        <p:nvPicPr>
          <p:cNvPr id="4" name="Содержимое 3" descr="hello_html_13f352c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употребления </a:t>
            </a:r>
            <a:r>
              <a:rPr lang="ru-RU" b="1" dirty="0" err="1" smtClean="0"/>
              <a:t>насвая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Содержимое 3" descr="hello_html_m1cac9d6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употребления </a:t>
            </a:r>
            <a:r>
              <a:rPr lang="ru-RU" b="1" dirty="0" err="1" smtClean="0"/>
              <a:t>насвая</a:t>
            </a:r>
            <a:r>
              <a:rPr lang="ru-RU" b="1" smtClean="0"/>
              <a:t> </a:t>
            </a:r>
            <a:endParaRPr lang="ru-RU" dirty="0"/>
          </a:p>
        </p:txBody>
      </p:sp>
      <p:pic>
        <p:nvPicPr>
          <p:cNvPr id="4" name="Содержимое 3" descr="hello_html_3fe7e6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20056"/>
            <a:ext cx="8072494" cy="485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 ВРЕДЕ СНЮСА И НАСВАЯ</vt:lpstr>
      <vt:lpstr>Жевательный табак (снюс)</vt:lpstr>
      <vt:lpstr>Что такое насвай </vt:lpstr>
      <vt:lpstr>Последствия употребления насвая </vt:lpstr>
      <vt:lpstr>Последствия употребления насвая </vt:lpstr>
      <vt:lpstr>Последствия употребления насвая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ВРЕДЕ СНЮСА И НАСВАЯ</dc:title>
  <dc:creator>-Учитель</dc:creator>
  <cp:lastModifiedBy>-Учитель</cp:lastModifiedBy>
  <cp:revision>2</cp:revision>
  <dcterms:created xsi:type="dcterms:W3CDTF">2020-02-14T08:15:05Z</dcterms:created>
  <dcterms:modified xsi:type="dcterms:W3CDTF">2020-02-14T08:25:43Z</dcterms:modified>
</cp:coreProperties>
</file>